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Modifier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8/4/2023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8/4/2023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8/4/2023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8/4/2023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8/4/2023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8/4/2023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8/4/2023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8/4/2023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8/4/2023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1" r:id="rId3"/>
    <p:sldLayoutId id="2147483666" r:id="rId4"/>
    <p:sldLayoutId id="2147483653" r:id="rId5"/>
    <p:sldLayoutId id="2147483654" r:id="rId6"/>
    <p:sldLayoutId id="2147483655" r:id="rId7"/>
    <p:sldLayoutId id="2147483667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7" Type="http://schemas.openxmlformats.org/officeDocument/2006/relationships/image" Target="../media/image13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How People Look At Others Meme Generator - Imgfli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1730" y="256083"/>
            <a:ext cx="6182379" cy="6250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889452" y="698268"/>
            <a:ext cx="7766936" cy="908625"/>
          </a:xfrm>
        </p:spPr>
        <p:txBody>
          <a:bodyPr/>
          <a:lstStyle/>
          <a:p>
            <a:pPr algn="ctr"/>
            <a:r>
              <a:rPr lang="fr-FR" dirty="0" smtClean="0"/>
              <a:t>Alexandre Le Grand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30398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4048298" y="457200"/>
            <a:ext cx="29094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dirty="0"/>
              <a:t>Your plans for the future? </a:t>
            </a:r>
            <a:endParaRPr lang="fr-FR" dirty="0"/>
          </a:p>
          <a:p>
            <a:endParaRPr lang="fr-FR" dirty="0"/>
          </a:p>
        </p:txBody>
      </p:sp>
      <p:pic>
        <p:nvPicPr>
          <p:cNvPr id="9218" name="Picture 2" descr="Game Designer vs Game Developer: What's the Difference?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223" y="880117"/>
            <a:ext cx="9969326" cy="5739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395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>
            <a:normAutofit/>
          </a:bodyPr>
          <a:lstStyle/>
          <a:p>
            <a:r>
              <a:rPr lang="fr-FR" sz="1800" u="sng" dirty="0" smtClean="0">
                <a:solidFill>
                  <a:schemeClr val="tx1"/>
                </a:solidFill>
              </a:rPr>
              <a:t>Name and </a:t>
            </a:r>
            <a:r>
              <a:rPr lang="fr-FR" sz="1800" u="sng" dirty="0" err="1" smtClean="0">
                <a:solidFill>
                  <a:schemeClr val="tx1"/>
                </a:solidFill>
              </a:rPr>
              <a:t>nicknames</a:t>
            </a:r>
            <a:r>
              <a:rPr lang="fr-FR" sz="1800" u="sng" dirty="0" smtClean="0">
                <a:solidFill>
                  <a:schemeClr val="tx1"/>
                </a:solidFill>
              </a:rPr>
              <a:t> : </a:t>
            </a:r>
            <a:r>
              <a:rPr lang="fr-FR" sz="1800" dirty="0" smtClean="0">
                <a:solidFill>
                  <a:schemeClr val="tx1"/>
                </a:solidFill>
              </a:rPr>
              <a:t/>
            </a:r>
            <a:br>
              <a:rPr lang="fr-FR" sz="1800" dirty="0" smtClean="0">
                <a:solidFill>
                  <a:schemeClr val="tx1"/>
                </a:solidFill>
              </a:rPr>
            </a:br>
            <a:r>
              <a:rPr lang="fr-FR" sz="1800" dirty="0" smtClean="0">
                <a:solidFill>
                  <a:schemeClr val="tx1"/>
                </a:solidFill>
              </a:rPr>
              <a:t/>
            </a:r>
            <a:br>
              <a:rPr lang="fr-FR" sz="1800" dirty="0" smtClean="0">
                <a:solidFill>
                  <a:schemeClr val="tx1"/>
                </a:solidFill>
              </a:rPr>
            </a:br>
            <a:r>
              <a:rPr lang="fr-FR" sz="1800" dirty="0" smtClean="0">
                <a:solidFill>
                  <a:schemeClr val="tx1"/>
                </a:solidFill>
              </a:rPr>
              <a:t>Alexandre / </a:t>
            </a:r>
            <a:r>
              <a:rPr lang="fr-FR" sz="1800" dirty="0" err="1" smtClean="0">
                <a:solidFill>
                  <a:schemeClr val="tx1"/>
                </a:solidFill>
              </a:rPr>
              <a:t>alex</a:t>
            </a:r>
            <a:endParaRPr lang="fr-FR" sz="1800" dirty="0">
              <a:solidFill>
                <a:schemeClr val="tx1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960060" y="2835629"/>
            <a:ext cx="1733357" cy="432982"/>
          </a:xfrm>
        </p:spPr>
        <p:txBody>
          <a:bodyPr/>
          <a:lstStyle/>
          <a:p>
            <a:pPr marL="0" indent="0">
              <a:buNone/>
            </a:pPr>
            <a:r>
              <a:rPr lang="fr-FR" dirty="0" err="1" smtClean="0"/>
              <a:t>Perfectionist</a:t>
            </a:r>
            <a:r>
              <a:rPr lang="fr-FR" dirty="0" smtClean="0"/>
              <a:t> </a:t>
            </a:r>
            <a:endParaRPr lang="fr-FR" dirty="0"/>
          </a:p>
        </p:txBody>
      </p:sp>
      <p:pic>
        <p:nvPicPr>
          <p:cNvPr id="1026" name="Picture 2" descr="The perils of 'perfectionism' - The Daily Guardia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10" y="3665911"/>
            <a:ext cx="4297858" cy="2865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/>
          <p:cNvSpPr txBox="1"/>
          <p:nvPr/>
        </p:nvSpPr>
        <p:spPr>
          <a:xfrm>
            <a:off x="6672298" y="2728955"/>
            <a:ext cx="29343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/>
              <a:t>Chaotic</a:t>
            </a:r>
            <a:r>
              <a:rPr lang="fr-FR" dirty="0" smtClean="0"/>
              <a:t> </a:t>
            </a:r>
            <a:r>
              <a:rPr lang="fr-FR" dirty="0" err="1" smtClean="0"/>
              <a:t>sometimes</a:t>
            </a:r>
            <a:r>
              <a:rPr lang="fr-FR" dirty="0" smtClean="0"/>
              <a:t> : </a:t>
            </a:r>
          </a:p>
          <a:p>
            <a:r>
              <a:rPr lang="fr-FR" dirty="0" smtClean="0"/>
              <a:t>stress over </a:t>
            </a:r>
            <a:r>
              <a:rPr lang="fr-FR" dirty="0" err="1" smtClean="0"/>
              <a:t>little</a:t>
            </a:r>
            <a:r>
              <a:rPr lang="fr-FR" dirty="0" smtClean="0"/>
              <a:t> </a:t>
            </a:r>
            <a:r>
              <a:rPr lang="fr-FR" dirty="0" err="1" smtClean="0"/>
              <a:t>things</a:t>
            </a:r>
            <a:endParaRPr lang="fr-FR" dirty="0"/>
          </a:p>
        </p:txBody>
      </p:sp>
      <p:pic>
        <p:nvPicPr>
          <p:cNvPr id="1030" name="Picture 6" descr="9 Reasons You Are Stressed About Nothing - MyCharlestonTherapis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9222" y="3665911"/>
            <a:ext cx="4300546" cy="2865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oneTexte 4"/>
          <p:cNvSpPr txBox="1"/>
          <p:nvPr/>
        </p:nvSpPr>
        <p:spPr>
          <a:xfrm>
            <a:off x="677334" y="1960345"/>
            <a:ext cx="5835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 err="1" smtClean="0"/>
              <a:t>What</a:t>
            </a:r>
            <a:r>
              <a:rPr lang="fr-FR" u="sng" dirty="0" smtClean="0"/>
              <a:t> </a:t>
            </a:r>
            <a:r>
              <a:rPr lang="fr-FR" u="sng" dirty="0" err="1" smtClean="0"/>
              <a:t>would</a:t>
            </a:r>
            <a:r>
              <a:rPr lang="fr-FR" u="sng" dirty="0" smtClean="0"/>
              <a:t> </a:t>
            </a:r>
            <a:r>
              <a:rPr lang="fr-FR" u="sng" dirty="0" err="1" smtClean="0"/>
              <a:t>you</a:t>
            </a:r>
            <a:r>
              <a:rPr lang="fr-FR" u="sng" dirty="0" smtClean="0"/>
              <a:t> </a:t>
            </a:r>
            <a:r>
              <a:rPr lang="fr-FR" u="sng" dirty="0" err="1" smtClean="0"/>
              <a:t>describe</a:t>
            </a:r>
            <a:r>
              <a:rPr lang="fr-FR" u="sng" dirty="0" smtClean="0"/>
              <a:t> </a:t>
            </a:r>
            <a:r>
              <a:rPr lang="fr-FR" u="sng" dirty="0" err="1" smtClean="0"/>
              <a:t>you</a:t>
            </a:r>
            <a:r>
              <a:rPr lang="fr-FR" u="sng" dirty="0" smtClean="0"/>
              <a:t> the best?</a:t>
            </a:r>
            <a:endParaRPr lang="fr-FR" u="sng" dirty="0"/>
          </a:p>
        </p:txBody>
      </p:sp>
    </p:spTree>
    <p:extLst>
      <p:ext uri="{BB962C8B-B14F-4D97-AF65-F5344CB8AC3E}">
        <p14:creationId xmlns:p14="http://schemas.microsoft.com/office/powerpoint/2010/main" val="2860700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Strength icon PNG and SVG Vector Free Downloa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9516" y="463001"/>
            <a:ext cx="1307465" cy="1461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Weakness - Free healthcare and medical icon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4522" y="232435"/>
            <a:ext cx="1922752" cy="1922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/>
          <p:cNvSpPr txBox="1"/>
          <p:nvPr/>
        </p:nvSpPr>
        <p:spPr>
          <a:xfrm>
            <a:off x="1789303" y="2190808"/>
            <a:ext cx="2593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/>
              <a:t>Dedicated</a:t>
            </a:r>
            <a:r>
              <a:rPr lang="fr-FR" dirty="0" smtClean="0"/>
              <a:t> / </a:t>
            </a:r>
            <a:r>
              <a:rPr lang="fr-FR" dirty="0" err="1" smtClean="0"/>
              <a:t>motivated</a:t>
            </a:r>
            <a:endParaRPr lang="fr-FR" dirty="0"/>
          </a:p>
        </p:txBody>
      </p:sp>
      <p:pic>
        <p:nvPicPr>
          <p:cNvPr id="2056" name="Picture 8" descr="HOW TO KEEP YOURSELF MOTIVATED IN TOUGH TIME | Efficise - Blo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023" y="2826327"/>
            <a:ext cx="5266133" cy="3625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A Woman Talks To A Man Looking At A Disorganized by Drew Dernavich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5945" y="3085300"/>
            <a:ext cx="4310724" cy="3207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/>
          <p:cNvSpPr txBox="1"/>
          <p:nvPr/>
        </p:nvSpPr>
        <p:spPr>
          <a:xfrm>
            <a:off x="7778347" y="2066245"/>
            <a:ext cx="1645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/>
              <a:t>Disorganized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39453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Lazy Cat Cartoon | ars-projekt.p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6190" y="1236131"/>
            <a:ext cx="1879343" cy="2009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15 of the Laziest Cats to Ever Lazy | Cutenes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6171" y="3245582"/>
            <a:ext cx="2829712" cy="3537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ZoneTexte 1"/>
          <p:cNvSpPr txBox="1"/>
          <p:nvPr/>
        </p:nvSpPr>
        <p:spPr>
          <a:xfrm>
            <a:off x="1415012" y="601749"/>
            <a:ext cx="89029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dirty="0"/>
              <a:t>If you could compare yourself with any animal, object, color, movie, music or anything else which would it be and why?</a:t>
            </a:r>
            <a:endParaRPr lang="fr-FR" dirty="0"/>
          </a:p>
          <a:p>
            <a:r>
              <a:rPr lang="fr-FR" dirty="0" smtClean="0"/>
              <a:t> </a:t>
            </a:r>
            <a:endParaRPr lang="fr-FR" dirty="0"/>
          </a:p>
        </p:txBody>
      </p:sp>
      <p:pic>
        <p:nvPicPr>
          <p:cNvPr id="3074" name="Picture 2" descr="Cats are lazy and do not want to work for their food, scientists say - YP |  South China Morning Pos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276" y="1525079"/>
            <a:ext cx="4067432" cy="2711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Lazy cat sleeps on busy Thai restaurant floor refusing to move for  waitresse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058" y="3109913"/>
            <a:ext cx="4676775" cy="2630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Not Today Lazy Cat Graphic by aDensmerch · Creative Fabrica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451" y="4372369"/>
            <a:ext cx="2747720" cy="1833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30,900+ Lazy Cat Stock Photos, Pictures &amp; Royalty-Free Images - iStock | Lazy  cat silhouette, Fat lazy cat, Lazy cat in sun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1555" y="1525079"/>
            <a:ext cx="3017044" cy="2011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3048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846667" y="389467"/>
            <a:ext cx="7628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/>
              <a:t>Name at least 2 noteworthy events in your life?</a:t>
            </a:r>
            <a:endParaRPr lang="fr-FR"/>
          </a:p>
        </p:txBody>
      </p:sp>
      <p:sp>
        <p:nvSpPr>
          <p:cNvPr id="3" name="ZoneTexte 2"/>
          <p:cNvSpPr txBox="1"/>
          <p:nvPr/>
        </p:nvSpPr>
        <p:spPr>
          <a:xfrm>
            <a:off x="1185333" y="1371600"/>
            <a:ext cx="515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/>
              <a:t>Moving</a:t>
            </a:r>
            <a:r>
              <a:rPr lang="fr-FR" dirty="0" smtClean="0"/>
              <a:t> to </a:t>
            </a:r>
            <a:r>
              <a:rPr lang="fr-FR" dirty="0" err="1" smtClean="0"/>
              <a:t>france</a:t>
            </a:r>
            <a:endParaRPr lang="fr-FR" dirty="0"/>
          </a:p>
        </p:txBody>
      </p:sp>
      <p:pic>
        <p:nvPicPr>
          <p:cNvPr id="4098" name="Picture 2" descr="10 Things to Know When Moving to France | Palmers Relocation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375" y="1935163"/>
            <a:ext cx="4543745" cy="2642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oneTexte 4"/>
          <p:cNvSpPr txBox="1"/>
          <p:nvPr/>
        </p:nvSpPr>
        <p:spPr>
          <a:xfrm>
            <a:off x="6485467" y="1278467"/>
            <a:ext cx="4250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The </a:t>
            </a:r>
            <a:r>
              <a:rPr lang="fr-FR" dirty="0" err="1" smtClean="0"/>
              <a:t>day</a:t>
            </a:r>
            <a:r>
              <a:rPr lang="fr-FR" dirty="0" smtClean="0"/>
              <a:t> </a:t>
            </a:r>
            <a:r>
              <a:rPr lang="fr-FR" dirty="0" err="1" smtClean="0"/>
              <a:t>he</a:t>
            </a:r>
            <a:r>
              <a:rPr lang="fr-FR" dirty="0" smtClean="0"/>
              <a:t> met </a:t>
            </a:r>
            <a:r>
              <a:rPr lang="fr-FR" dirty="0" err="1" smtClean="0"/>
              <a:t>this</a:t>
            </a:r>
            <a:r>
              <a:rPr lang="fr-FR" dirty="0" smtClean="0"/>
              <a:t> </a:t>
            </a:r>
            <a:r>
              <a:rPr lang="fr-FR" dirty="0" err="1" smtClean="0"/>
              <a:t>amazing</a:t>
            </a:r>
            <a:r>
              <a:rPr lang="fr-FR" dirty="0" smtClean="0"/>
              <a:t> class</a:t>
            </a:r>
            <a:endParaRPr lang="fr-FR" dirty="0"/>
          </a:p>
        </p:txBody>
      </p:sp>
      <p:pic>
        <p:nvPicPr>
          <p:cNvPr id="4100" name="Picture 4" descr="https://cdn.discordapp.com/attachments/1116078805665194065/1130485834743816313/Maquette_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8474" y="1935163"/>
            <a:ext cx="4784252" cy="3382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1204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4547062" y="357447"/>
            <a:ext cx="2310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bit of background? </a:t>
            </a:r>
            <a:endParaRPr lang="fr-FR" dirty="0"/>
          </a:p>
        </p:txBody>
      </p:sp>
      <p:pic>
        <p:nvPicPr>
          <p:cNvPr id="6146" name="Picture 2" descr="High school in the United States - Wikipedi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409" y="2239154"/>
            <a:ext cx="4788678" cy="3122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/>
          <p:cNvSpPr txBox="1"/>
          <p:nvPr/>
        </p:nvSpPr>
        <p:spPr>
          <a:xfrm>
            <a:off x="1298300" y="1014153"/>
            <a:ext cx="30008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3 </a:t>
            </a:r>
            <a:r>
              <a:rPr lang="fr-FR" dirty="0" err="1" smtClean="0"/>
              <a:t>years</a:t>
            </a:r>
            <a:r>
              <a:rPr lang="fr-FR" dirty="0" smtClean="0"/>
              <a:t> </a:t>
            </a:r>
            <a:r>
              <a:rPr lang="fr-FR" dirty="0" err="1" smtClean="0"/>
              <a:t>doing</a:t>
            </a:r>
            <a:r>
              <a:rPr lang="fr-FR" dirty="0" smtClean="0"/>
              <a:t> </a:t>
            </a:r>
            <a:r>
              <a:rPr lang="fr-FR" dirty="0" err="1" smtClean="0"/>
              <a:t>multimedia</a:t>
            </a:r>
            <a:r>
              <a:rPr lang="fr-FR" dirty="0" smtClean="0"/>
              <a:t> </a:t>
            </a:r>
            <a:r>
              <a:rPr lang="fr-FR" dirty="0" err="1" smtClean="0"/>
              <a:t>technician</a:t>
            </a:r>
            <a:r>
              <a:rPr lang="fr-FR" dirty="0" smtClean="0"/>
              <a:t> </a:t>
            </a:r>
            <a:r>
              <a:rPr lang="fr-FR" dirty="0" err="1" smtClean="0"/>
              <a:t>degree</a:t>
            </a:r>
            <a:endParaRPr lang="fr-FR" dirty="0"/>
          </a:p>
        </p:txBody>
      </p:sp>
      <p:sp>
        <p:nvSpPr>
          <p:cNvPr id="5" name="ZoneTexte 4"/>
          <p:cNvSpPr txBox="1"/>
          <p:nvPr/>
        </p:nvSpPr>
        <p:spPr>
          <a:xfrm>
            <a:off x="5893724" y="955964"/>
            <a:ext cx="41563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/>
              <a:t>Moved</a:t>
            </a:r>
            <a:r>
              <a:rPr lang="fr-FR" dirty="0" smtClean="0"/>
              <a:t> to France and </a:t>
            </a:r>
            <a:r>
              <a:rPr lang="fr-FR" dirty="0" err="1" smtClean="0"/>
              <a:t>did</a:t>
            </a:r>
            <a:r>
              <a:rPr lang="fr-FR" dirty="0" smtClean="0"/>
              <a:t> </a:t>
            </a:r>
            <a:r>
              <a:rPr lang="fr-FR" dirty="0" err="1" smtClean="0"/>
              <a:t>some</a:t>
            </a:r>
            <a:r>
              <a:rPr lang="fr-FR" dirty="0" smtClean="0"/>
              <a:t> </a:t>
            </a:r>
            <a:r>
              <a:rPr lang="fr-FR" dirty="0" err="1" smtClean="0"/>
              <a:t>intership</a:t>
            </a:r>
            <a:endParaRPr lang="fr-FR" dirty="0"/>
          </a:p>
        </p:txBody>
      </p:sp>
      <p:pic>
        <p:nvPicPr>
          <p:cNvPr id="6148" name="Picture 4" descr="How to Find Internship Opportunities in 2021 - The Career Strategy Grou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3724" y="2239154"/>
            <a:ext cx="4706027" cy="3122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4767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Premium Photo | Old mediaeval paper sheet horizontal parchment scroll on a  concrete wal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8614" y="573577"/>
            <a:ext cx="8373284" cy="6139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ZoneTexte 1"/>
          <p:cNvSpPr txBox="1"/>
          <p:nvPr/>
        </p:nvSpPr>
        <p:spPr>
          <a:xfrm>
            <a:off x="3640975" y="250412"/>
            <a:ext cx="33167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dirty="0"/>
              <a:t>Tell an anecdote about you!</a:t>
            </a:r>
            <a:endParaRPr lang="fr-FR" dirty="0"/>
          </a:p>
          <a:p>
            <a:pPr algn="ctr"/>
            <a:endParaRPr lang="fr-FR" dirty="0"/>
          </a:p>
        </p:txBody>
      </p:sp>
      <p:sp>
        <p:nvSpPr>
          <p:cNvPr id="4" name="ZoneTexte 3"/>
          <p:cNvSpPr txBox="1"/>
          <p:nvPr/>
        </p:nvSpPr>
        <p:spPr>
          <a:xfrm>
            <a:off x="3167149" y="1878677"/>
            <a:ext cx="593528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First time </a:t>
            </a:r>
            <a:r>
              <a:rPr lang="fr-FR" dirty="0" err="1" smtClean="0"/>
              <a:t>trying</a:t>
            </a:r>
            <a:r>
              <a:rPr lang="fr-FR" dirty="0" smtClean="0"/>
              <a:t> to </a:t>
            </a:r>
            <a:r>
              <a:rPr lang="fr-FR" dirty="0" err="1" smtClean="0"/>
              <a:t>make</a:t>
            </a:r>
            <a:r>
              <a:rPr lang="fr-FR" dirty="0" smtClean="0"/>
              <a:t> </a:t>
            </a:r>
            <a:r>
              <a:rPr lang="fr-FR" dirty="0" err="1" smtClean="0"/>
              <a:t>chicken</a:t>
            </a:r>
            <a:r>
              <a:rPr lang="fr-FR" dirty="0" smtClean="0"/>
              <a:t> </a:t>
            </a:r>
            <a:r>
              <a:rPr lang="fr-FR" dirty="0" err="1" smtClean="0"/>
              <a:t>soup</a:t>
            </a:r>
            <a:r>
              <a:rPr lang="fr-FR" dirty="0" smtClean="0"/>
              <a:t> : </a:t>
            </a:r>
          </a:p>
          <a:p>
            <a:endParaRPr lang="fr-FR" dirty="0"/>
          </a:p>
          <a:p>
            <a:r>
              <a:rPr lang="fr-FR" dirty="0" smtClean="0"/>
              <a:t>He put the </a:t>
            </a:r>
            <a:r>
              <a:rPr lang="fr-FR" dirty="0" err="1" smtClean="0"/>
              <a:t>chicken</a:t>
            </a:r>
            <a:r>
              <a:rPr lang="fr-FR" dirty="0" smtClean="0"/>
              <a:t> </a:t>
            </a:r>
            <a:r>
              <a:rPr lang="fr-FR" dirty="0" err="1" smtClean="0"/>
              <a:t>soup</a:t>
            </a:r>
            <a:r>
              <a:rPr lang="fr-FR" dirty="0" smtClean="0"/>
              <a:t> in a pressure cooking pot</a:t>
            </a:r>
          </a:p>
          <a:p>
            <a:r>
              <a:rPr lang="fr-FR" dirty="0" err="1" smtClean="0"/>
              <a:t>realised</a:t>
            </a:r>
            <a:r>
              <a:rPr lang="fr-FR" dirty="0" smtClean="0"/>
              <a:t> </a:t>
            </a:r>
            <a:r>
              <a:rPr lang="fr-FR" dirty="0" err="1" smtClean="0"/>
              <a:t>his</a:t>
            </a:r>
            <a:r>
              <a:rPr lang="fr-FR" dirty="0" smtClean="0"/>
              <a:t> </a:t>
            </a:r>
            <a:r>
              <a:rPr lang="fr-FR" dirty="0" err="1" smtClean="0"/>
              <a:t>mistake</a:t>
            </a:r>
            <a:r>
              <a:rPr lang="fr-FR" dirty="0" smtClean="0"/>
              <a:t> </a:t>
            </a:r>
            <a:r>
              <a:rPr lang="fr-FR" dirty="0" err="1" smtClean="0"/>
              <a:t>when</a:t>
            </a:r>
            <a:r>
              <a:rPr lang="fr-FR" dirty="0" smtClean="0"/>
              <a:t> </a:t>
            </a:r>
            <a:r>
              <a:rPr lang="fr-FR" dirty="0" err="1" smtClean="0"/>
              <a:t>it</a:t>
            </a:r>
            <a:r>
              <a:rPr lang="fr-FR" dirty="0" smtClean="0"/>
              <a:t> </a:t>
            </a:r>
            <a:r>
              <a:rPr lang="fr-FR" dirty="0" err="1" smtClean="0"/>
              <a:t>started</a:t>
            </a:r>
            <a:r>
              <a:rPr lang="fr-FR" dirty="0" smtClean="0"/>
              <a:t> </a:t>
            </a:r>
            <a:r>
              <a:rPr lang="fr-FR" dirty="0" err="1" smtClean="0"/>
              <a:t>boiling</a:t>
            </a:r>
            <a:endParaRPr lang="fr-FR" dirty="0" smtClean="0"/>
          </a:p>
          <a:p>
            <a:r>
              <a:rPr lang="fr-FR" dirty="0" err="1" smtClean="0"/>
              <a:t>Tried</a:t>
            </a:r>
            <a:r>
              <a:rPr lang="fr-FR" dirty="0" smtClean="0"/>
              <a:t> to open </a:t>
            </a:r>
            <a:r>
              <a:rPr lang="fr-FR" dirty="0" err="1" smtClean="0"/>
              <a:t>it</a:t>
            </a:r>
            <a:r>
              <a:rPr lang="fr-FR" dirty="0" smtClean="0"/>
              <a:t> </a:t>
            </a:r>
            <a:r>
              <a:rPr lang="fr-FR" dirty="0" err="1" smtClean="0"/>
              <a:t>without</a:t>
            </a:r>
            <a:r>
              <a:rPr lang="fr-FR" dirty="0" smtClean="0"/>
              <a:t> </a:t>
            </a:r>
            <a:r>
              <a:rPr lang="fr-FR" dirty="0" err="1" smtClean="0"/>
              <a:t>cooling</a:t>
            </a:r>
            <a:r>
              <a:rPr lang="fr-FR" dirty="0" smtClean="0"/>
              <a:t> the </a:t>
            </a:r>
            <a:r>
              <a:rPr lang="fr-FR" dirty="0" err="1" smtClean="0"/>
              <a:t>soup</a:t>
            </a:r>
            <a:r>
              <a:rPr lang="fr-FR" dirty="0" smtClean="0"/>
              <a:t>, and BOOM!!!</a:t>
            </a:r>
          </a:p>
          <a:p>
            <a:endParaRPr lang="fr-FR" dirty="0" smtClean="0"/>
          </a:p>
          <a:p>
            <a:r>
              <a:rPr lang="fr-FR" dirty="0" smtClean="0"/>
              <a:t>It </a:t>
            </a:r>
            <a:r>
              <a:rPr lang="fr-FR" dirty="0" err="1" smtClean="0"/>
              <a:t>exploded</a:t>
            </a:r>
            <a:r>
              <a:rPr lang="fr-FR" dirty="0" smtClean="0"/>
              <a:t> and </a:t>
            </a:r>
            <a:r>
              <a:rPr lang="fr-FR" dirty="0" err="1" smtClean="0"/>
              <a:t>burned</a:t>
            </a:r>
            <a:r>
              <a:rPr lang="fr-FR" dirty="0" smtClean="0"/>
              <a:t> </a:t>
            </a:r>
            <a:r>
              <a:rPr lang="fr-FR" dirty="0" err="1" smtClean="0"/>
              <a:t>him</a:t>
            </a:r>
            <a:r>
              <a:rPr lang="fr-FR" dirty="0" smtClean="0"/>
              <a:t> (RIP the </a:t>
            </a:r>
            <a:r>
              <a:rPr lang="fr-FR" dirty="0" err="1" smtClean="0"/>
              <a:t>chicken</a:t>
            </a:r>
            <a:r>
              <a:rPr lang="fr-FR" dirty="0" smtClean="0"/>
              <a:t> </a:t>
            </a:r>
            <a:r>
              <a:rPr lang="fr-FR" dirty="0" err="1" smtClean="0"/>
              <a:t>tho</a:t>
            </a:r>
            <a:r>
              <a:rPr lang="fr-FR" dirty="0" smtClean="0"/>
              <a:t>)</a:t>
            </a:r>
          </a:p>
          <a:p>
            <a:endParaRPr lang="fr-FR" dirty="0"/>
          </a:p>
          <a:p>
            <a:r>
              <a:rPr lang="fr-FR" dirty="0" err="1" smtClean="0"/>
              <a:t>Then</a:t>
            </a:r>
            <a:r>
              <a:rPr lang="fr-FR" dirty="0" smtClean="0"/>
              <a:t> </a:t>
            </a:r>
            <a:r>
              <a:rPr lang="fr-FR" dirty="0" err="1" smtClean="0"/>
              <a:t>he</a:t>
            </a:r>
            <a:r>
              <a:rPr lang="fr-FR" dirty="0" smtClean="0"/>
              <a:t> </a:t>
            </a:r>
            <a:r>
              <a:rPr lang="fr-FR" dirty="0" err="1" smtClean="0"/>
              <a:t>called</a:t>
            </a:r>
            <a:r>
              <a:rPr lang="fr-FR" dirty="0" smtClean="0"/>
              <a:t> </a:t>
            </a:r>
            <a:r>
              <a:rPr lang="fr-FR" dirty="0" err="1" smtClean="0"/>
              <a:t>his</a:t>
            </a:r>
            <a:r>
              <a:rPr lang="fr-FR" dirty="0" smtClean="0"/>
              <a:t> </a:t>
            </a:r>
            <a:r>
              <a:rPr lang="fr-FR" dirty="0" err="1" smtClean="0"/>
              <a:t>mom</a:t>
            </a:r>
            <a:r>
              <a:rPr lang="fr-FR" dirty="0" smtClean="0"/>
              <a:t> about the incident and </a:t>
            </a:r>
            <a:r>
              <a:rPr lang="fr-FR" dirty="0" err="1" smtClean="0"/>
              <a:t>told</a:t>
            </a:r>
            <a:r>
              <a:rPr lang="fr-FR" dirty="0" smtClean="0"/>
              <a:t> </a:t>
            </a:r>
            <a:r>
              <a:rPr lang="fr-FR" dirty="0" err="1" smtClean="0"/>
              <a:t>her</a:t>
            </a:r>
            <a:r>
              <a:rPr lang="fr-FR" dirty="0" smtClean="0"/>
              <a:t> </a:t>
            </a:r>
            <a:r>
              <a:rPr lang="fr-FR" dirty="0" err="1" smtClean="0"/>
              <a:t>he’s</a:t>
            </a:r>
            <a:r>
              <a:rPr lang="fr-FR" dirty="0" smtClean="0"/>
              <a:t> </a:t>
            </a:r>
            <a:r>
              <a:rPr lang="fr-FR" dirty="0" err="1" smtClean="0"/>
              <a:t>gonna</a:t>
            </a:r>
            <a:r>
              <a:rPr lang="fr-FR" dirty="0" smtClean="0"/>
              <a:t> </a:t>
            </a:r>
            <a:r>
              <a:rPr lang="fr-FR" dirty="0" err="1" smtClean="0"/>
              <a:t>try</a:t>
            </a:r>
            <a:r>
              <a:rPr lang="fr-FR" dirty="0" smtClean="0"/>
              <a:t> </a:t>
            </a:r>
            <a:r>
              <a:rPr lang="fr-FR" dirty="0" err="1" smtClean="0"/>
              <a:t>again</a:t>
            </a:r>
            <a:r>
              <a:rPr lang="fr-FR" dirty="0" smtClean="0"/>
              <a:t> </a:t>
            </a:r>
          </a:p>
          <a:p>
            <a:endParaRPr lang="fr-FR" dirty="0"/>
          </a:p>
          <a:p>
            <a:r>
              <a:rPr lang="fr-FR" dirty="0" smtClean="0"/>
              <a:t>« </a:t>
            </a:r>
            <a:r>
              <a:rPr lang="fr-FR" dirty="0" err="1" smtClean="0"/>
              <a:t>I’m</a:t>
            </a:r>
            <a:r>
              <a:rPr lang="fr-FR" dirty="0" smtClean="0"/>
              <a:t> </a:t>
            </a:r>
            <a:r>
              <a:rPr lang="fr-FR" dirty="0" err="1" smtClean="0"/>
              <a:t>burning</a:t>
            </a:r>
            <a:r>
              <a:rPr lang="fr-FR" dirty="0" smtClean="0"/>
              <a:t>, but </a:t>
            </a:r>
            <a:r>
              <a:rPr lang="fr-FR" dirty="0" err="1" smtClean="0"/>
              <a:t>it’s</a:t>
            </a:r>
            <a:r>
              <a:rPr lang="fr-FR" dirty="0" smtClean="0"/>
              <a:t> fine !! »</a:t>
            </a:r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00327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3940233" y="432262"/>
            <a:ext cx="34331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dirty="0"/>
              <a:t>What is your experience in IT? </a:t>
            </a:r>
            <a:endParaRPr lang="fr-FR" dirty="0"/>
          </a:p>
          <a:p>
            <a:endParaRPr lang="fr-FR" dirty="0"/>
          </a:p>
        </p:txBody>
      </p:sp>
      <p:pic>
        <p:nvPicPr>
          <p:cNvPr id="7170" name="Picture 2" descr="The Fate of Video Game Preservation Is in Your Hands | WIRE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679" y="1402790"/>
            <a:ext cx="4564765" cy="3043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Hey, Come Back!!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4506" y="267608"/>
            <a:ext cx="3003261" cy="2616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9220" y="2924378"/>
            <a:ext cx="4963137" cy="3830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465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3200400" y="407324"/>
            <a:ext cx="38654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dirty="0"/>
              <a:t>If I say “English”, what do you say?  </a:t>
            </a:r>
            <a:endParaRPr lang="fr-FR" dirty="0"/>
          </a:p>
          <a:p>
            <a:endParaRPr lang="fr-FR" dirty="0"/>
          </a:p>
        </p:txBody>
      </p:sp>
      <p:pic>
        <p:nvPicPr>
          <p:cNvPr id="8194" name="Picture 2" descr="Hi Stickers - Free communications Sticker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6965" y="1153408"/>
            <a:ext cx="4876800" cy="4876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9894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te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76</TotalTime>
  <Words>186</Words>
  <Application>Microsoft Office PowerPoint</Application>
  <PresentationFormat>Grand écran</PresentationFormat>
  <Paragraphs>32</Paragraphs>
  <Slides>10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10</vt:i4>
      </vt:variant>
    </vt:vector>
  </HeadingPairs>
  <TitlesOfParts>
    <vt:vector size="14" baseType="lpstr">
      <vt:lpstr>Arial</vt:lpstr>
      <vt:lpstr>Trebuchet MS</vt:lpstr>
      <vt:lpstr>Wingdings 3</vt:lpstr>
      <vt:lpstr>Facette</vt:lpstr>
      <vt:lpstr>Alexandre Le Grand</vt:lpstr>
      <vt:lpstr>Name and nicknames :   Alexandre / alex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Alexandre Le Grand</dc:title>
  <dc:creator>ern dev 23-01</dc:creator>
  <cp:lastModifiedBy>ern dev 23-01</cp:lastModifiedBy>
  <cp:revision>7</cp:revision>
  <dcterms:created xsi:type="dcterms:W3CDTF">2023-08-04T08:57:41Z</dcterms:created>
  <dcterms:modified xsi:type="dcterms:W3CDTF">2023-08-04T10:13:43Z</dcterms:modified>
</cp:coreProperties>
</file>